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
  </p:notesMasterIdLst>
  <p:sldIdLst>
    <p:sldId id="256" r:id="rId2"/>
    <p:sldId id="257" r:id="rId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7"/>
    <p:restoredTop sz="71873" autoAdjust="0"/>
  </p:normalViewPr>
  <p:slideViewPr>
    <p:cSldViewPr snapToGrid="0" snapToObjects="1">
      <p:cViewPr varScale="1">
        <p:scale>
          <a:sx n="59" d="100"/>
          <a:sy n="59" d="100"/>
        </p:scale>
        <p:origin x="18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3/6/2020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thank you all for taking the time to join us on this call today.</a:t>
            </a:r>
            <a:r>
              <a:rPr lang="en-US" baseline="0" dirty="0" smtClean="0"/>
              <a:t>  My name is Heather Saunders and I am the nursing program consultant for the Office of Healthcare Associated Infections and Antimicrobial Resistance within the Infectious Disease Epidemiology and Outbreak Response Bureau.  I am here today accompanied by numerous colleagues at the Maryland Department of Health to discuss the current situation and response to the 2019 Novel Coronavirus first identified in Wuhan City, Hubei Province, China.  This call is specifically for long term care facilities.  If you are a member of the media we kindly ask that you disconnect at this time.  During the presentation we ask that you keep your phone on mute.  You are welcome to post questions in the chat box as we progress through the slides  We will begin to answer questions at the end of the presentation.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xmlns=""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xmlns=""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xmlns=""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xmlns=""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xmlns=""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xmlns=""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xmlns=""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xmlns=""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xmlns=""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xmlns=""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xmlns=""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xmlns=""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xmlns=""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xmlns=""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xmlns=""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xmlns=""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xmlns=""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xmlns=""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xmlns=""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xmlns=""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xmlns=""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xmlns=""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xmlns=""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xmlns=""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xmlns=""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9175A1-2517-744F-9A8B-57E30E174F53}"/>
              </a:ext>
            </a:extLst>
          </p:cNvPr>
          <p:cNvSpPr>
            <a:spLocks noGrp="1"/>
          </p:cNvSpPr>
          <p:nvPr>
            <p:ph type="ctrTitle"/>
          </p:nvPr>
        </p:nvSpPr>
        <p:spPr>
          <a:xfrm>
            <a:off x="1524000" y="2239347"/>
            <a:ext cx="9391650" cy="1629551"/>
          </a:xfrm>
        </p:spPr>
        <p:txBody>
          <a:bodyPr>
            <a:normAutofit fontScale="90000"/>
          </a:bodyPr>
          <a:lstStyle/>
          <a:p>
            <a:r>
              <a:rPr lang="en-US" dirty="0" smtClean="0"/>
              <a:t>Maryland Acute Care Town Hall </a:t>
            </a:r>
            <a:r>
              <a:rPr lang="en-US" dirty="0"/>
              <a:t/>
            </a:r>
            <a:br>
              <a:rPr lang="en-US" dirty="0"/>
            </a:br>
            <a:r>
              <a:rPr lang="en-US" dirty="0" smtClean="0"/>
              <a:t>Coronavirus Disease 2019 (COVID-19)</a:t>
            </a:r>
            <a:br>
              <a:rPr lang="en-US" dirty="0" smtClean="0"/>
            </a:br>
            <a:r>
              <a:rPr lang="en-US" dirty="0" smtClean="0"/>
              <a:t>Email Questions to MDH.IPCOVID.Maryland.gov</a:t>
            </a:r>
            <a:endParaRPr lang="en-US" dirty="0"/>
          </a:p>
        </p:txBody>
      </p:sp>
      <p:sp>
        <p:nvSpPr>
          <p:cNvPr id="9" name="Subtitle 8">
            <a:extLst>
              <a:ext uri="{FF2B5EF4-FFF2-40B4-BE49-F238E27FC236}">
                <a16:creationId xmlns:a16="http://schemas.microsoft.com/office/drawing/2014/main" xmlns="" id="{CDE056D8-945A-4B48-A18A-58091677BCC7}"/>
              </a:ext>
            </a:extLst>
          </p:cNvPr>
          <p:cNvSpPr>
            <a:spLocks noGrp="1"/>
          </p:cNvSpPr>
          <p:nvPr>
            <p:ph type="subTitle" idx="1"/>
          </p:nvPr>
        </p:nvSpPr>
        <p:spPr>
          <a:xfrm>
            <a:off x="1647825" y="4183872"/>
            <a:ext cx="9144000" cy="1169437"/>
          </a:xfrm>
        </p:spPr>
        <p:txBody>
          <a:bodyPr>
            <a:normAutofit/>
          </a:bodyPr>
          <a:lstStyle/>
          <a:p>
            <a:pPr lvl="0"/>
            <a:r>
              <a:rPr lang="en-US" sz="2100" dirty="0" smtClean="0"/>
              <a:t>Maryland Department of Health</a:t>
            </a:r>
          </a:p>
          <a:p>
            <a:pPr lvl="0"/>
            <a:r>
              <a:rPr lang="en-US" sz="2100" dirty="0" smtClean="0"/>
              <a:t>Infectious Disease Epidemiology and Outbreak Response Bureau</a:t>
            </a:r>
            <a:endParaRPr lang="en-US" sz="2100" dirty="0"/>
          </a:p>
          <a:p>
            <a:endParaRPr lang="en-US" dirty="0"/>
          </a:p>
        </p:txBody>
      </p:sp>
      <p:sp>
        <p:nvSpPr>
          <p:cNvPr id="11" name="Text Placeholder 10">
            <a:extLst>
              <a:ext uri="{FF2B5EF4-FFF2-40B4-BE49-F238E27FC236}">
                <a16:creationId xmlns:a16="http://schemas.microsoft.com/office/drawing/2014/main" xmlns="" id="{2164A2A8-21D7-5942-ADD6-E9C1C3FB3677}"/>
              </a:ext>
            </a:extLst>
          </p:cNvPr>
          <p:cNvSpPr>
            <a:spLocks noGrp="1"/>
          </p:cNvSpPr>
          <p:nvPr>
            <p:ph type="body" sz="quarter" idx="11"/>
          </p:nvPr>
        </p:nvSpPr>
        <p:spPr>
          <a:xfrm>
            <a:off x="1524000" y="5277766"/>
            <a:ext cx="9144000" cy="366713"/>
          </a:xfrm>
        </p:spPr>
        <p:txBody>
          <a:bodyPr>
            <a:normAutofit fontScale="92500" lnSpcReduction="10000"/>
          </a:bodyPr>
          <a:lstStyle/>
          <a:p>
            <a:r>
              <a:rPr lang="en-US" dirty="0" smtClean="0"/>
              <a:t>March 6, 2020</a:t>
            </a:r>
            <a:endParaRPr lang="en-US" dirty="0"/>
          </a:p>
        </p:txBody>
      </p:sp>
    </p:spTree>
    <p:extLst>
      <p:ext uri="{BB962C8B-B14F-4D97-AF65-F5344CB8AC3E}">
        <p14:creationId xmlns:p14="http://schemas.microsoft.com/office/powerpoint/2010/main" val="3964148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1282148" y="2035175"/>
            <a:ext cx="10071652" cy="2346325"/>
          </a:xfrm>
        </p:spPr>
        <p:txBody>
          <a:bodyPr/>
          <a:lstStyle/>
          <a:p>
            <a:pPr marL="0" indent="0">
              <a:buNone/>
            </a:pPr>
            <a:r>
              <a:rPr lang="en-US" dirty="0" smtClean="0"/>
              <a:t>1. Preventing introduction of germs into a facility</a:t>
            </a:r>
            <a:endParaRPr lang="en-US" dirty="0" smtClean="0"/>
          </a:p>
          <a:p>
            <a:pPr marL="0" indent="0">
              <a:buNone/>
            </a:pPr>
            <a:r>
              <a:rPr lang="en-US" dirty="0" smtClean="0"/>
              <a:t>2. </a:t>
            </a:r>
            <a:r>
              <a:rPr lang="en-US" dirty="0" smtClean="0"/>
              <a:t>Preventing spread of respiratory infections in a facility</a:t>
            </a:r>
            <a:endParaRPr lang="en-US" dirty="0" smtClean="0"/>
          </a:p>
          <a:p>
            <a:pPr marL="0" indent="0">
              <a:buNone/>
            </a:pPr>
            <a:r>
              <a:rPr lang="en-US" dirty="0" smtClean="0"/>
              <a:t>3. </a:t>
            </a:r>
            <a:r>
              <a:rPr lang="en-US" dirty="0" smtClean="0"/>
              <a:t>Healthcare worker and staff considerations</a:t>
            </a:r>
            <a:endParaRPr lang="en-US" dirty="0"/>
          </a:p>
          <a:p>
            <a:pPr marL="0" indent="0">
              <a:buNone/>
            </a:pPr>
            <a:r>
              <a:rPr lang="en-US" dirty="0" smtClean="0"/>
              <a:t>4. </a:t>
            </a:r>
            <a:r>
              <a:rPr lang="en-US" dirty="0" smtClean="0"/>
              <a:t>Personal </a:t>
            </a:r>
            <a:r>
              <a:rPr lang="en-US" smtClean="0"/>
              <a:t>protective equipment </a:t>
            </a:r>
            <a:r>
              <a:rPr lang="en-US" dirty="0" smtClean="0"/>
              <a:t>(PPE)</a:t>
            </a:r>
            <a:endParaRPr lang="en-US" dirty="0" smtClean="0"/>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2</a:t>
            </a:fld>
            <a:endParaRPr lang="en-US" dirty="0"/>
          </a:p>
        </p:txBody>
      </p:sp>
      <p:sp>
        <p:nvSpPr>
          <p:cNvPr id="6" name="Rectangle 5"/>
          <p:cNvSpPr/>
          <p:nvPr/>
        </p:nvSpPr>
        <p:spPr>
          <a:xfrm>
            <a:off x="3790281" y="69634"/>
            <a:ext cx="8615372" cy="584775"/>
          </a:xfrm>
          <a:prstGeom prst="rect">
            <a:avLst/>
          </a:prstGeom>
        </p:spPr>
        <p:txBody>
          <a:bodyPr wrap="none">
            <a:spAutoFit/>
          </a:bodyPr>
          <a:lstStyle/>
          <a:p>
            <a:r>
              <a:rPr lang="en-US" sz="3200" b="1" dirty="0"/>
              <a:t>Email Questions to </a:t>
            </a:r>
            <a:r>
              <a:rPr lang="en-US" sz="3200" b="1" dirty="0" smtClean="0"/>
              <a:t>MDH.IPCOVID@Maryland.gov</a:t>
            </a:r>
            <a:endParaRPr lang="en-US" sz="3200" b="1" dirty="0"/>
          </a:p>
        </p:txBody>
      </p:sp>
    </p:spTree>
    <p:extLst>
      <p:ext uri="{BB962C8B-B14F-4D97-AF65-F5344CB8AC3E}">
        <p14:creationId xmlns:p14="http://schemas.microsoft.com/office/powerpoint/2010/main" val="2531056985"/>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5633</TotalTime>
  <Words>218</Words>
  <Application>Microsoft Office PowerPoint</Application>
  <PresentationFormat>Widescreen</PresentationFormat>
  <Paragraphs>13</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Maryland Acute Care Town Hall  Coronavirus Disease 2019 (COVID-19) Email Questions to MDH.IPCOVID.Maryland.gov</vt:lpstr>
      <vt:lpstr>Agenda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170</cp:revision>
  <cp:lastPrinted>2020-02-04T16:27:31Z</cp:lastPrinted>
  <dcterms:created xsi:type="dcterms:W3CDTF">2018-02-09T13:05:01Z</dcterms:created>
  <dcterms:modified xsi:type="dcterms:W3CDTF">2020-03-06T18:31:50Z</dcterms:modified>
</cp:coreProperties>
</file>